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Český jazyk IV. ročník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4800" dirty="0" smtClean="0">
                <a:solidFill>
                  <a:srgbClr val="C00000"/>
                </a:solidFill>
              </a:rPr>
              <a:t>Měkké a tvrdé souhlásky</a:t>
            </a:r>
          </a:p>
          <a:p>
            <a:pPr algn="ctr">
              <a:buNone/>
            </a:pPr>
            <a:r>
              <a:rPr lang="cs-CZ" sz="4000" dirty="0" smtClean="0">
                <a:solidFill>
                  <a:srgbClr val="C00000"/>
                </a:solidFill>
              </a:rPr>
              <a:t>o</a:t>
            </a:r>
            <a:r>
              <a:rPr lang="cs-CZ" sz="4000" dirty="0" smtClean="0">
                <a:solidFill>
                  <a:srgbClr val="C00000"/>
                </a:solidFill>
              </a:rPr>
              <a:t>pakování</a:t>
            </a:r>
          </a:p>
          <a:p>
            <a:pPr algn="ctr">
              <a:buNone/>
            </a:pPr>
            <a:endParaRPr lang="cs-CZ" sz="4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Autor: Mgr. Hana Kohoutová</a:t>
            </a:r>
            <a:endParaRPr lang="cs-CZ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Zopakuj si: 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4400" dirty="0" smtClean="0"/>
              <a:t>Známe souhlásky:m---- , t---- a </a:t>
            </a:r>
          </a:p>
          <a:p>
            <a:pPr>
              <a:buNone/>
            </a:pPr>
            <a:r>
              <a:rPr lang="cs-CZ" sz="4400" dirty="0" smtClean="0"/>
              <a:t>o-------</a:t>
            </a:r>
          </a:p>
          <a:p>
            <a:pPr>
              <a:buNone/>
            </a:pPr>
            <a:r>
              <a:rPr lang="cs-CZ" sz="2800" dirty="0" smtClean="0"/>
              <a:t>Doplň: tvrdé jsou: h, __,k,__,__,__n</a:t>
            </a:r>
          </a:p>
          <a:p>
            <a:pPr>
              <a:buNone/>
            </a:pPr>
            <a:r>
              <a:rPr lang="cs-CZ" sz="2800" dirty="0" smtClean="0"/>
              <a:t>		   měkké jsou: ž,š,__,__,c,__ď,__,__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Po měkkých souhláskách píšeme vždy ____</a:t>
            </a:r>
          </a:p>
          <a:p>
            <a:pPr>
              <a:buNone/>
            </a:pPr>
            <a:r>
              <a:rPr lang="cs-CZ" sz="2800" dirty="0" smtClean="0"/>
              <a:t>Po tvrdých souhláskách píšeme vždy _____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pic>
        <p:nvPicPr>
          <p:cNvPr id="1026" name="Picture 2" descr="C:\Documents and Settings\Jarda\Plocha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7" y="2492896"/>
            <a:ext cx="1728192" cy="1080120"/>
          </a:xfrm>
          <a:prstGeom prst="rect">
            <a:avLst/>
          </a:prstGeom>
          <a:noFill/>
        </p:spPr>
      </p:pic>
      <p:pic>
        <p:nvPicPr>
          <p:cNvPr id="1027" name="Picture 3" descr="C:\Documents and Settings\Jarda\Plocha\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4725144"/>
            <a:ext cx="1223714" cy="139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Doplň y nebo ý, cvičení opiš do sešitu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parku byly kamenné schod__. Napiš úkol bez</a:t>
            </a:r>
          </a:p>
          <a:p>
            <a:pPr>
              <a:buNone/>
            </a:pPr>
            <a:r>
              <a:rPr lang="cs-CZ" dirty="0" smtClean="0"/>
              <a:t>ch__</a:t>
            </a:r>
            <a:r>
              <a:rPr lang="cs-CZ" dirty="0" err="1" smtClean="0"/>
              <a:t>b</a:t>
            </a:r>
            <a:r>
              <a:rPr lang="cs-CZ" dirty="0" smtClean="0"/>
              <a:t>. V Jičíně probíhaly cyklistické závod__. Na zdi</a:t>
            </a:r>
          </a:p>
          <a:p>
            <a:pPr>
              <a:buNone/>
            </a:pPr>
            <a:r>
              <a:rPr lang="cs-CZ" dirty="0" smtClean="0"/>
              <a:t>v</a:t>
            </a:r>
            <a:r>
              <a:rPr lang="cs-CZ" dirty="0" smtClean="0"/>
              <a:t>isí kukačkové hodin__. Jirka prozradil Vašíkův </a:t>
            </a:r>
          </a:p>
          <a:p>
            <a:pPr>
              <a:buNone/>
            </a:pPr>
            <a:r>
              <a:rPr lang="cs-CZ" dirty="0" err="1" smtClean="0"/>
              <a:t>úkr</a:t>
            </a:r>
            <a:r>
              <a:rPr lang="cs-CZ" dirty="0" smtClean="0"/>
              <a:t>__</a:t>
            </a:r>
            <a:r>
              <a:rPr lang="cs-CZ" dirty="0" err="1" smtClean="0"/>
              <a:t>t</a:t>
            </a:r>
            <a:r>
              <a:rPr lang="cs-CZ" dirty="0" smtClean="0"/>
              <a:t>. Namaluj dva </a:t>
            </a:r>
            <a:r>
              <a:rPr lang="cs-CZ" dirty="0" err="1" smtClean="0"/>
              <a:t>obrázk</a:t>
            </a:r>
            <a:r>
              <a:rPr lang="cs-CZ" dirty="0" smtClean="0"/>
              <a:t>__. Přijedu za t__den.</a:t>
            </a:r>
            <a:endParaRPr lang="cs-CZ" dirty="0"/>
          </a:p>
        </p:txBody>
      </p:sp>
      <p:pic>
        <p:nvPicPr>
          <p:cNvPr id="2050" name="Picture 2" descr="C:\Documents and Settings\Jarda\Plocha\mýv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73016"/>
            <a:ext cx="2304256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Doplň i nebo í a opiš do sešitu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Už jsme na kraj__ lesa. Hod__</a:t>
            </a:r>
            <a:r>
              <a:rPr lang="cs-CZ" dirty="0" err="1" smtClean="0"/>
              <a:t>ny</a:t>
            </a:r>
            <a:r>
              <a:rPr lang="cs-CZ" dirty="0" smtClean="0"/>
              <a:t> t__kaj__. S </a:t>
            </a:r>
          </a:p>
          <a:p>
            <a:pPr>
              <a:buNone/>
            </a:pPr>
            <a:r>
              <a:rPr lang="cs-CZ" dirty="0" smtClean="0"/>
              <a:t>babičkou jsme sbírali š__</a:t>
            </a:r>
            <a:r>
              <a:rPr lang="cs-CZ" dirty="0" err="1" smtClean="0"/>
              <a:t>pky</a:t>
            </a:r>
            <a:r>
              <a:rPr lang="cs-CZ" dirty="0" smtClean="0"/>
              <a:t>. Veverka má ráda </a:t>
            </a:r>
          </a:p>
          <a:p>
            <a:pPr>
              <a:buNone/>
            </a:pPr>
            <a:r>
              <a:rPr lang="cs-CZ" dirty="0" smtClean="0"/>
              <a:t>oř__</a:t>
            </a:r>
            <a:r>
              <a:rPr lang="cs-CZ" dirty="0" err="1" smtClean="0"/>
              <a:t>šky</a:t>
            </a:r>
            <a:r>
              <a:rPr lang="cs-CZ" dirty="0" smtClean="0"/>
              <a:t>. Liška hon__la </a:t>
            </a:r>
            <a:r>
              <a:rPr lang="cs-CZ" dirty="0" err="1" smtClean="0"/>
              <a:t>zaj</a:t>
            </a:r>
            <a:r>
              <a:rPr lang="cs-CZ" dirty="0" smtClean="0"/>
              <a:t>__</a:t>
            </a:r>
            <a:r>
              <a:rPr lang="cs-CZ" dirty="0" err="1" smtClean="0"/>
              <a:t>ce</a:t>
            </a:r>
            <a:r>
              <a:rPr lang="cs-CZ" dirty="0" smtClean="0"/>
              <a:t>. Našemu psu </a:t>
            </a:r>
          </a:p>
          <a:p>
            <a:pPr>
              <a:buNone/>
            </a:pPr>
            <a:r>
              <a:rPr lang="cs-CZ" dirty="0" smtClean="0"/>
              <a:t>ř__</a:t>
            </a:r>
            <a:r>
              <a:rPr lang="cs-CZ" dirty="0" err="1" smtClean="0"/>
              <a:t>káme</a:t>
            </a:r>
            <a:r>
              <a:rPr lang="cs-CZ" dirty="0" smtClean="0"/>
              <a:t> </a:t>
            </a:r>
            <a:r>
              <a:rPr lang="cs-CZ" dirty="0" err="1" smtClean="0"/>
              <a:t>Voř</a:t>
            </a:r>
            <a:r>
              <a:rPr lang="cs-CZ" dirty="0" smtClean="0"/>
              <a:t>__šek. Ruka je </a:t>
            </a:r>
            <a:r>
              <a:rPr lang="cs-CZ" dirty="0" err="1" smtClean="0"/>
              <a:t>horn</a:t>
            </a:r>
            <a:r>
              <a:rPr lang="cs-CZ" dirty="0" smtClean="0"/>
              <a:t>__ </a:t>
            </a:r>
            <a:r>
              <a:rPr lang="cs-CZ" dirty="0" err="1" smtClean="0"/>
              <a:t>končet</a:t>
            </a:r>
            <a:r>
              <a:rPr lang="cs-CZ" dirty="0" smtClean="0"/>
              <a:t>__na.</a:t>
            </a:r>
            <a:endParaRPr lang="cs-CZ" dirty="0"/>
          </a:p>
        </p:txBody>
      </p:sp>
      <p:pic>
        <p:nvPicPr>
          <p:cNvPr id="3074" name="Picture 2" descr="C:\Documents and Settings\Jarda\Plocha\liš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2133600" cy="2133600"/>
          </a:xfrm>
          <a:prstGeom prst="rect">
            <a:avLst/>
          </a:prstGeom>
          <a:noFill/>
        </p:spPr>
      </p:pic>
      <p:pic>
        <p:nvPicPr>
          <p:cNvPr id="3075" name="Picture 3" descr="C:\Documents and Settings\Jarda\Plocha\p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61048"/>
            <a:ext cx="2057400" cy="2228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Doplň i, í nebo y, ý, cvičení opiš do sešitu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Prase d__</a:t>
            </a:r>
            <a:r>
              <a:rPr lang="cs-CZ" dirty="0" err="1" smtClean="0"/>
              <a:t>voké</a:t>
            </a:r>
            <a:r>
              <a:rPr lang="cs-CZ" dirty="0" smtClean="0"/>
              <a:t> ž__je v lese. Má prase </a:t>
            </a:r>
            <a:r>
              <a:rPr lang="cs-CZ" dirty="0" err="1" smtClean="0"/>
              <a:t>domác</a:t>
            </a:r>
            <a:r>
              <a:rPr lang="cs-CZ" dirty="0" smtClean="0"/>
              <a:t>__ </a:t>
            </a:r>
          </a:p>
          <a:p>
            <a:pPr>
              <a:buNone/>
            </a:pPr>
            <a:r>
              <a:rPr lang="cs-CZ" dirty="0" err="1" smtClean="0"/>
              <a:t>čt</a:t>
            </a:r>
            <a:r>
              <a:rPr lang="cs-CZ" dirty="0" smtClean="0"/>
              <a:t>__ř__ noh__? Kolik je hod__n? Umíte </a:t>
            </a:r>
            <a:r>
              <a:rPr lang="cs-CZ" dirty="0" err="1" smtClean="0"/>
              <a:t>přež</a:t>
            </a:r>
            <a:r>
              <a:rPr lang="cs-CZ" dirty="0" smtClean="0"/>
              <a:t>__t v </a:t>
            </a:r>
          </a:p>
          <a:p>
            <a:pPr>
              <a:buNone/>
            </a:pPr>
            <a:r>
              <a:rPr lang="cs-CZ" dirty="0" smtClean="0"/>
              <a:t>nepohodě? </a:t>
            </a:r>
            <a:r>
              <a:rPr lang="cs-CZ" dirty="0" err="1" smtClean="0"/>
              <a:t>Tat</a:t>
            </a:r>
            <a:r>
              <a:rPr lang="cs-CZ" dirty="0" smtClean="0"/>
              <a:t>__</a:t>
            </a:r>
            <a:r>
              <a:rPr lang="cs-CZ" dirty="0" err="1" smtClean="0"/>
              <a:t>nek</a:t>
            </a:r>
            <a:r>
              <a:rPr lang="cs-CZ" dirty="0" smtClean="0"/>
              <a:t> má dva bratr__. Naše tet__</a:t>
            </a:r>
            <a:r>
              <a:rPr lang="cs-CZ" dirty="0" err="1" smtClean="0"/>
              <a:t>čka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uš</a:t>
            </a:r>
            <a:r>
              <a:rPr lang="cs-CZ" dirty="0" smtClean="0"/>
              <a:t>__je šat__. Na jaře </a:t>
            </a:r>
            <a:r>
              <a:rPr lang="cs-CZ" dirty="0" err="1" smtClean="0"/>
              <a:t>přesad</a:t>
            </a:r>
            <a:r>
              <a:rPr lang="cs-CZ" dirty="0" smtClean="0"/>
              <a:t>__</a:t>
            </a:r>
            <a:r>
              <a:rPr lang="cs-CZ" dirty="0" err="1" smtClean="0"/>
              <a:t>me</a:t>
            </a:r>
            <a:r>
              <a:rPr lang="cs-CZ" dirty="0" smtClean="0"/>
              <a:t> květ__n__.</a:t>
            </a:r>
            <a:endParaRPr lang="cs-CZ" dirty="0"/>
          </a:p>
        </p:txBody>
      </p:sp>
      <p:pic>
        <p:nvPicPr>
          <p:cNvPr id="4098" name="Picture 2" descr="C:\Documents and Settings\Jarda\Plocha\pras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89040"/>
            <a:ext cx="2257425" cy="2028825"/>
          </a:xfrm>
          <a:prstGeom prst="rect">
            <a:avLst/>
          </a:prstGeom>
          <a:noFill/>
        </p:spPr>
      </p:pic>
      <p:pic>
        <p:nvPicPr>
          <p:cNvPr id="4099" name="Picture 3" descr="C:\Documents and Settings\Jarda\Plocha\pra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789040"/>
            <a:ext cx="2798440" cy="2308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223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Český jazyk IV. ročník</vt:lpstr>
      <vt:lpstr>Zopakuj si: </vt:lpstr>
      <vt:lpstr>Doplň y nebo ý, cvičení opiš do sešitu</vt:lpstr>
      <vt:lpstr>Doplň i nebo í a opiš do sešitu</vt:lpstr>
      <vt:lpstr>Doplň i, í nebo y, ý, cvičení opiš do sešitu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IV. ročník</dc:title>
  <cp:lastModifiedBy>Kohoutovi</cp:lastModifiedBy>
  <cp:revision>11</cp:revision>
  <dcterms:modified xsi:type="dcterms:W3CDTF">2020-03-24T11:35:19Z</dcterms:modified>
</cp:coreProperties>
</file>